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2" r:id="rId4"/>
    <p:sldId id="265" r:id="rId5"/>
    <p:sldId id="270" r:id="rId6"/>
    <p:sldId id="271" r:id="rId7"/>
    <p:sldId id="266" r:id="rId8"/>
    <p:sldId id="260" r:id="rId9"/>
    <p:sldId id="259" r:id="rId10"/>
    <p:sldId id="267" r:id="rId11"/>
    <p:sldId id="264" r:id="rId12"/>
    <p:sldId id="268" r:id="rId13"/>
    <p:sldId id="269" r:id="rId14"/>
    <p:sldId id="2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54"/>
    <p:restoredTop sz="94648"/>
  </p:normalViewPr>
  <p:slideViewPr>
    <p:cSldViewPr snapToGrid="0" snapToObjects="1">
      <p:cViewPr varScale="1">
        <p:scale>
          <a:sx n="90" d="100"/>
          <a:sy n="90" d="100"/>
        </p:scale>
        <p:origin x="240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39802-A341-0346-9EF9-133C7B22EE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0DD284-2F87-6E4F-87FB-28E74F36AC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52A9A-4AF0-DC4E-9583-FD2C143AC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B19F-3919-8541-AEA5-8DA3E2FEE4A7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12E61C-11C4-4442-95F5-D12DC6DBA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F0DAC-A8B4-4147-B282-5FD69FB75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7F24B-15C1-F041-9D6E-D528AFFAB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208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023B-4F6B-6D47-8569-35CA1F834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E98B2D-E566-A44F-ADC2-033A794856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108A3-01B7-CC43-8DCB-156838FD6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B19F-3919-8541-AEA5-8DA3E2FEE4A7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C3DB1-93F8-FD43-80F9-6C3B30D49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A4013-72C4-7247-B028-606F7506C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7F24B-15C1-F041-9D6E-D528AFFAB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633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CFDD77-8695-124A-B281-273222C9AF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E12C77-34AA-B746-9FA9-62CC794B9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B013E-6F6F-074B-9BD2-A5EDA3BE2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B19F-3919-8541-AEA5-8DA3E2FEE4A7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E0D10-5AC3-7A41-8632-728E99C16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18488-A28D-6247-AE7F-D3B656BF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7F24B-15C1-F041-9D6E-D528AFFAB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000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5BC10-E62A-2D4A-B099-A714BDAD5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43DF7-E7A8-C647-B0C6-C2EF13D50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CC2A8-01D8-6144-B17D-68BB3837E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B19F-3919-8541-AEA5-8DA3E2FEE4A7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43E87-3D55-2F46-A72D-3646A91A2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AE0A-2589-5747-B701-319843393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7F24B-15C1-F041-9D6E-D528AFFAB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87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50961-1BAD-8A4F-8E8A-CC31C1EAE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E7325-8C72-B149-80A3-2AE124361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634A4-357B-2740-A7EF-12759CC24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B19F-3919-8541-AEA5-8DA3E2FEE4A7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0C454-E070-C34C-A495-2D825F422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E33B7-FAE7-2E44-B44A-3A75EBFA9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7F24B-15C1-F041-9D6E-D528AFFAB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6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1EB9D-0ED2-A74D-A11B-433AC5D9B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D62E1-1A63-0F4C-B41A-46F3CA80CB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8B7AEE-E4DF-E84D-B616-DFF95192A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269B0-6B02-5648-B9D0-1A4595CA5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B19F-3919-8541-AEA5-8DA3E2FEE4A7}" type="datetimeFigureOut">
              <a:rPr lang="en-US" smtClean="0"/>
              <a:t>7/19/18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D8D07E-F87B-8049-B1A2-3DBD0269C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4637CC-3B5A-694F-9EF2-725141D82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7F24B-15C1-F041-9D6E-D528AFFAB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70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01399-9B2C-E54D-9D74-FC7F72812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6D6AE-4EC4-6848-A663-F759D2D65B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A0A77D-F171-F94E-9EF3-C8677D87BC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AF1AAE-0247-F248-AC1B-FAC5CD9FA5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04974D-B7AC-E541-A4DA-2062416E7D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BE52F2-D12E-EE40-817B-E61A9B634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B19F-3919-8541-AEA5-8DA3E2FEE4A7}" type="datetimeFigureOut">
              <a:rPr lang="en-US" smtClean="0"/>
              <a:t>7/19/18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422495-C8AB-8342-A831-4A41B5617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9205DF-0E2C-084B-9BC5-8411DB203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7F24B-15C1-F041-9D6E-D528AFFAB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367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92D1A-2C0B-F34D-8666-8DC86579A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E34246-4AF5-FB4C-9297-B8085E432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B19F-3919-8541-AEA5-8DA3E2FEE4A7}" type="datetimeFigureOut">
              <a:rPr lang="en-US" smtClean="0"/>
              <a:t>7/19/18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CDFFDA-A4FC-A948-8B95-D0AFFA963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F8957-7F72-0C4D-87C7-69D1C51C5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7F24B-15C1-F041-9D6E-D528AFFAB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804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4D0F78-3B43-2C4D-B6C4-607B506FE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B19F-3919-8541-AEA5-8DA3E2FEE4A7}" type="datetimeFigureOut">
              <a:rPr lang="en-US" smtClean="0"/>
              <a:t>7/19/18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8F9758-34C2-DF42-B692-0C5838730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59179-B193-6A47-967B-31185564F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7F24B-15C1-F041-9D6E-D528AFFAB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092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D206-4DEA-AB41-B5C0-A94F03D39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C037B-60B6-CD4F-BDDE-F01D6946C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483D92-38EE-234A-BF79-D417B7376F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E1E1C7-2EF6-6D41-B36A-30240CECF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B19F-3919-8541-AEA5-8DA3E2FEE4A7}" type="datetimeFigureOut">
              <a:rPr lang="en-US" smtClean="0"/>
              <a:t>7/19/18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D9464E-2B2A-5D44-BE58-E575A606A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49C12C-D681-8F44-B00E-273B639B7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7F24B-15C1-F041-9D6E-D528AFFAB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85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2E952-FCA7-0445-AA44-723CAACFB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9BDD73-C516-A34A-A26D-CAF14B3520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22499A-3C31-9E48-B3F1-7FB63D1C3C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62D75-5033-D84C-86B2-E95597558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B19F-3919-8541-AEA5-8DA3E2FEE4A7}" type="datetimeFigureOut">
              <a:rPr lang="en-US" smtClean="0"/>
              <a:t>7/19/18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C9D797-F7F2-E34F-8421-05357CF03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8A3CB-CC01-454B-8AF6-01353FB26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7F24B-15C1-F041-9D6E-D528AFFAB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928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4C81E4-2153-A345-9DEA-08897D1E0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1D89E0-A31B-AB45-BEF9-635DAB893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3E3C1-2D90-274E-A8B4-1801141974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AB19F-3919-8541-AEA5-8DA3E2FEE4A7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1F09B-878A-5242-B0C1-F9F18101CC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DF25A4-A7E6-3045-8331-379C8080E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7F24B-15C1-F041-9D6E-D528AFFAB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672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google.com/maps/d/u/0/edit?mid=1KvHHsSI3uLbsyVzFofuzuo4R9G4PwYpc&amp;ll=38.907984388069046,-77.01469049999997&amp;z=1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B0A03-1F03-CF49-919D-30FBFEB839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05249" y="1185015"/>
            <a:ext cx="7710488" cy="2387600"/>
          </a:xfrm>
        </p:spPr>
        <p:txBody>
          <a:bodyPr>
            <a:normAutofit fontScale="90000"/>
          </a:bodyPr>
          <a:lstStyle/>
          <a:p>
            <a:pPr algn="r"/>
            <a:r>
              <a:rPr lang="en-US" b="1" dirty="0" err="1">
                <a:solidFill>
                  <a:srgbClr val="002060"/>
                </a:solidFill>
                <a:latin typeface="Helvetica" pitchFamily="2" charset="0"/>
              </a:rPr>
              <a:t>Geomapping</a:t>
            </a:r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 Crashes </a:t>
            </a:r>
            <a:br>
              <a:rPr lang="en-US" b="1" dirty="0">
                <a:solidFill>
                  <a:srgbClr val="002060"/>
                </a:solidFill>
                <a:latin typeface="Helvetica" pitchFamily="2" charset="0"/>
              </a:rPr>
            </a:br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in Washington DC </a:t>
            </a:r>
            <a:br>
              <a:rPr lang="en-US" dirty="0">
                <a:solidFill>
                  <a:srgbClr val="002060"/>
                </a:solidFill>
                <a:latin typeface="Helvetica" pitchFamily="2" charset="0"/>
              </a:rPr>
            </a:br>
            <a:r>
              <a:rPr lang="en-US" sz="2700" dirty="0">
                <a:solidFill>
                  <a:srgbClr val="002060"/>
                </a:solidFill>
                <a:latin typeface="Helvetica" pitchFamily="2" charset="0"/>
              </a:rPr>
              <a:t>GW Data Analytics Bootcamp Project 1</a:t>
            </a:r>
            <a:r>
              <a:rPr lang="en-US" dirty="0">
                <a:solidFill>
                  <a:srgbClr val="002060"/>
                </a:solidFill>
                <a:latin typeface="Helvetica" pitchFamily="2" charset="0"/>
              </a:rPr>
              <a:t>                 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E64AD5-7CF4-1A4F-9591-A14CC77818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7963" y="4532260"/>
            <a:ext cx="5057774" cy="1655762"/>
          </a:xfrm>
        </p:spPr>
        <p:txBody>
          <a:bodyPr>
            <a:normAutofit/>
          </a:bodyPr>
          <a:lstStyle/>
          <a:p>
            <a:pPr algn="r"/>
            <a:r>
              <a:rPr lang="en-US" sz="1800" b="1" dirty="0">
                <a:solidFill>
                  <a:srgbClr val="002060"/>
                </a:solidFill>
                <a:latin typeface="Helvetica" pitchFamily="2" charset="0"/>
              </a:rPr>
              <a:t>Amanda Walker</a:t>
            </a:r>
          </a:p>
          <a:p>
            <a:pPr algn="r"/>
            <a:r>
              <a:rPr lang="en-US" sz="1800" b="1" dirty="0">
                <a:solidFill>
                  <a:srgbClr val="002060"/>
                </a:solidFill>
                <a:latin typeface="Helvetica" pitchFamily="2" charset="0"/>
              </a:rPr>
              <a:t>Jennifer P.</a:t>
            </a:r>
          </a:p>
          <a:p>
            <a:pPr algn="r"/>
            <a:r>
              <a:rPr lang="en-US" sz="1800" b="1" dirty="0">
                <a:solidFill>
                  <a:srgbClr val="002060"/>
                </a:solidFill>
                <a:latin typeface="Helvetica" pitchFamily="2" charset="0"/>
              </a:rPr>
              <a:t>Kaori </a:t>
            </a:r>
            <a:r>
              <a:rPr lang="en-US" sz="1800" b="1" dirty="0" err="1">
                <a:solidFill>
                  <a:srgbClr val="002060"/>
                </a:solidFill>
                <a:latin typeface="Helvetica" pitchFamily="2" charset="0"/>
              </a:rPr>
              <a:t>Niina</a:t>
            </a:r>
            <a:endParaRPr lang="en-US" sz="1800" b="1" dirty="0">
              <a:solidFill>
                <a:srgbClr val="002060"/>
              </a:solidFill>
              <a:latin typeface="Helvetica" pitchFamily="2" charset="0"/>
            </a:endParaRPr>
          </a:p>
          <a:p>
            <a:pPr algn="r"/>
            <a:r>
              <a:rPr lang="en-US" sz="1800" b="1" dirty="0">
                <a:solidFill>
                  <a:srgbClr val="002060"/>
                </a:solidFill>
                <a:latin typeface="Helvetica" pitchFamily="2" charset="0"/>
              </a:rPr>
              <a:t>Maggie </a:t>
            </a:r>
            <a:r>
              <a:rPr lang="en-US" sz="1800" b="1" dirty="0" err="1">
                <a:solidFill>
                  <a:srgbClr val="002060"/>
                </a:solidFill>
                <a:latin typeface="Helvetica" pitchFamily="2" charset="0"/>
              </a:rPr>
              <a:t>Leeker</a:t>
            </a:r>
            <a:endParaRPr lang="en-US" sz="1800" b="1" dirty="0">
              <a:solidFill>
                <a:srgbClr val="002060"/>
              </a:solidFill>
              <a:latin typeface="Helvetica" pitchFamily="2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47B97A-72F4-3D46-A8F8-B85BA8D342C8}"/>
              </a:ext>
            </a:extLst>
          </p:cNvPr>
          <p:cNvGrpSpPr/>
          <p:nvPr/>
        </p:nvGrpSpPr>
        <p:grpSpPr>
          <a:xfrm>
            <a:off x="410091" y="461115"/>
            <a:ext cx="3175000" cy="6223000"/>
            <a:chOff x="181491" y="524615"/>
            <a:chExt cx="3175000" cy="6223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0F650BF-2545-FF4B-97B7-D38BD16D9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491" y="3572615"/>
              <a:ext cx="3175000" cy="31750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6A4FC0D-89C4-1143-B40D-0202D3495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4991" y="524615"/>
              <a:ext cx="3048000" cy="30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7139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FE2C9-5866-DB4E-A953-747C4DB5D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6" y="100006"/>
            <a:ext cx="5981021" cy="1325563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Research Questions: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C9F1DD-482D-8D42-B9F1-2D8E90389E7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8586" y="1714500"/>
            <a:ext cx="4441372" cy="44413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479158-7FCD-1547-8ED2-F2C07E50D9F7}"/>
              </a:ext>
            </a:extLst>
          </p:cNvPr>
          <p:cNvSpPr txBox="1"/>
          <p:nvPr/>
        </p:nvSpPr>
        <p:spPr>
          <a:xfrm>
            <a:off x="5478399" y="1714500"/>
            <a:ext cx="63459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pple Color Emoji" pitchFamily="2" charset="0"/>
              <a:buChar char="🚔"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Have accidents in DC increased or decreased over the last 10 years?</a:t>
            </a:r>
          </a:p>
          <a:p>
            <a:pPr marL="457200" indent="-457200">
              <a:buFont typeface="Apple Color Emoji" pitchFamily="2" charset="0"/>
              <a:buChar char="🚔"/>
            </a:pPr>
            <a:endParaRPr lang="en-US" sz="2400" b="1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pple Color Emoji" pitchFamily="2" charset="0"/>
              <a:buChar char="🚔"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Where do most accidents in DC occur?</a:t>
            </a:r>
          </a:p>
          <a:p>
            <a:pPr marL="457200" indent="-457200">
              <a:buFont typeface="Apple Color Emoji" pitchFamily="2" charset="0"/>
              <a:buChar char="🚔"/>
            </a:pPr>
            <a:endParaRPr lang="en-US" sz="2400" b="1" dirty="0">
              <a:solidFill>
                <a:srgbClr val="002060"/>
              </a:solidFill>
            </a:endParaRPr>
          </a:p>
          <a:p>
            <a:pPr marL="457200" indent="-457200">
              <a:buFont typeface="Apple Color Emoji" pitchFamily="2" charset="0"/>
              <a:buChar char="🚔"/>
            </a:pPr>
            <a:r>
              <a:rPr lang="en-US" sz="2400" b="1" dirty="0">
                <a:solidFill>
                  <a:srgbClr val="002060"/>
                </a:solidFill>
              </a:rPr>
              <a:t>When do most accidents occur? At what time of day? Month? Season?</a:t>
            </a:r>
          </a:p>
          <a:p>
            <a:pPr marL="457200" indent="-457200">
              <a:buFont typeface="Apple Color Emoji" pitchFamily="2" charset="0"/>
              <a:buChar char="🚔"/>
            </a:pPr>
            <a:endParaRPr lang="en-US" sz="2400" b="1" dirty="0">
              <a:solidFill>
                <a:srgbClr val="002060"/>
              </a:solidFill>
            </a:endParaRPr>
          </a:p>
          <a:p>
            <a:pPr marL="457200" indent="-457200">
              <a:buFont typeface="Apple Color Emoji" pitchFamily="2" charset="0"/>
              <a:buChar char="🚔"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What accident types are most recurring?</a:t>
            </a:r>
          </a:p>
          <a:p>
            <a:pPr marL="457200" indent="-457200">
              <a:buFont typeface="Apple Color Emoji" pitchFamily="2" charset="0"/>
              <a:buChar char="🚔"/>
            </a:pPr>
            <a:endParaRPr lang="en-US" sz="2400" b="1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pple Color Emoji" pitchFamily="2" charset="0"/>
              <a:buChar char="🚔"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What intersections are most dangerous for bikers? Pedestrians? Drivers? </a:t>
            </a:r>
          </a:p>
        </p:txBody>
      </p:sp>
    </p:spTree>
    <p:extLst>
      <p:ext uri="{BB962C8B-B14F-4D97-AF65-F5344CB8AC3E}">
        <p14:creationId xmlns:p14="http://schemas.microsoft.com/office/powerpoint/2010/main" val="3434612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FE2C9-5866-DB4E-A953-747C4DB5D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6" y="100006"/>
            <a:ext cx="6876480" cy="1325563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Time of Crashes in DC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64555-4C06-8B43-ABF3-2CEEC5579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783" y="1425569"/>
            <a:ext cx="7823171" cy="500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10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FE2C9-5866-DB4E-A953-747C4DB5D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6" y="100006"/>
            <a:ext cx="5981021" cy="1325563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Research Questions: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C9F1DD-482D-8D42-B9F1-2D8E90389E7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8586" y="1714500"/>
            <a:ext cx="4441372" cy="44413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479158-7FCD-1547-8ED2-F2C07E50D9F7}"/>
              </a:ext>
            </a:extLst>
          </p:cNvPr>
          <p:cNvSpPr txBox="1"/>
          <p:nvPr/>
        </p:nvSpPr>
        <p:spPr>
          <a:xfrm>
            <a:off x="5478399" y="1714500"/>
            <a:ext cx="63459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pple Color Emoji" pitchFamily="2" charset="0"/>
              <a:buChar char="🚔"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Have accidents in DC increased or decreased over the last 10 years?</a:t>
            </a:r>
          </a:p>
          <a:p>
            <a:pPr marL="457200" indent="-457200">
              <a:buFont typeface="Apple Color Emoji" pitchFamily="2" charset="0"/>
              <a:buChar char="🚔"/>
            </a:pPr>
            <a:endParaRPr lang="en-US" sz="2400" b="1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pple Color Emoji" pitchFamily="2" charset="0"/>
              <a:buChar char="🚔"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Where do most accidents in DC occur?</a:t>
            </a:r>
          </a:p>
          <a:p>
            <a:pPr marL="457200" indent="-457200">
              <a:buFont typeface="Apple Color Emoji" pitchFamily="2" charset="0"/>
              <a:buChar char="🚔"/>
            </a:pPr>
            <a:endParaRPr lang="en-US" sz="2400" b="1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pple Color Emoji" pitchFamily="2" charset="0"/>
              <a:buChar char="🚔"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When do most accidents occur? At what time of day? Month? Season?</a:t>
            </a:r>
          </a:p>
          <a:p>
            <a:pPr marL="457200" indent="-457200">
              <a:buFont typeface="Apple Color Emoji" pitchFamily="2" charset="0"/>
              <a:buChar char="🚔"/>
            </a:pPr>
            <a:endParaRPr lang="en-US" sz="2400" b="1" dirty="0">
              <a:solidFill>
                <a:srgbClr val="002060"/>
              </a:solidFill>
            </a:endParaRPr>
          </a:p>
          <a:p>
            <a:pPr marL="457200" indent="-457200">
              <a:buFont typeface="Apple Color Emoji" pitchFamily="2" charset="0"/>
              <a:buChar char="🚔"/>
            </a:pPr>
            <a:r>
              <a:rPr lang="en-US" sz="2400" b="1" dirty="0">
                <a:solidFill>
                  <a:srgbClr val="002060"/>
                </a:solidFill>
              </a:rPr>
              <a:t>What accident types are most recurring?</a:t>
            </a:r>
          </a:p>
          <a:p>
            <a:pPr marL="457200" indent="-457200">
              <a:buFont typeface="Apple Color Emoji" pitchFamily="2" charset="0"/>
              <a:buChar char="🚔"/>
            </a:pPr>
            <a:endParaRPr lang="en-US" sz="2400" b="1" dirty="0">
              <a:solidFill>
                <a:srgbClr val="002060"/>
              </a:solidFill>
            </a:endParaRPr>
          </a:p>
          <a:p>
            <a:pPr marL="457200" indent="-457200">
              <a:buFont typeface="Apple Color Emoji" pitchFamily="2" charset="0"/>
              <a:buChar char="🚔"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What intersections are most dangerous for bikers? Pedestrians? Drivers? </a:t>
            </a:r>
          </a:p>
        </p:txBody>
      </p:sp>
    </p:spTree>
    <p:extLst>
      <p:ext uri="{BB962C8B-B14F-4D97-AF65-F5344CB8AC3E}">
        <p14:creationId xmlns:p14="http://schemas.microsoft.com/office/powerpoint/2010/main" val="4095760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FE2C9-5866-DB4E-A953-747C4DB5D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6" y="100006"/>
            <a:ext cx="5981021" cy="1325563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Research Questions: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C9F1DD-482D-8D42-B9F1-2D8E90389E7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8586" y="1714500"/>
            <a:ext cx="4441372" cy="44413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479158-7FCD-1547-8ED2-F2C07E50D9F7}"/>
              </a:ext>
            </a:extLst>
          </p:cNvPr>
          <p:cNvSpPr txBox="1"/>
          <p:nvPr/>
        </p:nvSpPr>
        <p:spPr>
          <a:xfrm>
            <a:off x="5478399" y="1714500"/>
            <a:ext cx="63459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pple Color Emoji" pitchFamily="2" charset="0"/>
              <a:buChar char="🚔"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Have accidents in DC increased or decreased over the last 10 years?</a:t>
            </a:r>
          </a:p>
          <a:p>
            <a:pPr marL="457200" indent="-457200">
              <a:buFont typeface="Apple Color Emoji" pitchFamily="2" charset="0"/>
              <a:buChar char="🚔"/>
            </a:pPr>
            <a:endParaRPr lang="en-US" sz="2400" b="1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pple Color Emoji" pitchFamily="2" charset="0"/>
              <a:buChar char="🚔"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Where do most accidents in DC occur?</a:t>
            </a:r>
          </a:p>
          <a:p>
            <a:pPr marL="457200" indent="-457200">
              <a:buFont typeface="Apple Color Emoji" pitchFamily="2" charset="0"/>
              <a:buChar char="🚔"/>
            </a:pPr>
            <a:endParaRPr lang="en-US" sz="2400" b="1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pple Color Emoji" pitchFamily="2" charset="0"/>
              <a:buChar char="🚔"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When do most accidents occur? At what time of day? Month? Season?</a:t>
            </a:r>
          </a:p>
          <a:p>
            <a:pPr marL="457200" indent="-457200">
              <a:buFont typeface="Apple Color Emoji" pitchFamily="2" charset="0"/>
              <a:buChar char="🚔"/>
            </a:pPr>
            <a:endParaRPr lang="en-US" sz="2400" b="1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pple Color Emoji" pitchFamily="2" charset="0"/>
              <a:buChar char="🚔"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What accident types are most recurring?</a:t>
            </a:r>
          </a:p>
          <a:p>
            <a:pPr marL="457200" indent="-457200">
              <a:buFont typeface="Apple Color Emoji" pitchFamily="2" charset="0"/>
              <a:buChar char="🚔"/>
            </a:pPr>
            <a:endParaRPr lang="en-US" sz="2400" b="1" dirty="0">
              <a:solidFill>
                <a:srgbClr val="002060"/>
              </a:solidFill>
            </a:endParaRPr>
          </a:p>
          <a:p>
            <a:pPr marL="457200" indent="-457200">
              <a:buFont typeface="Apple Color Emoji" pitchFamily="2" charset="0"/>
              <a:buChar char="🚔"/>
            </a:pPr>
            <a:r>
              <a:rPr lang="en-US" sz="2400" b="1" dirty="0">
                <a:solidFill>
                  <a:srgbClr val="002060"/>
                </a:solidFill>
              </a:rPr>
              <a:t>What intersections are most dangerous for bikers? Pedestrians? Drivers?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75249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6207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FE2C9-5866-DB4E-A953-747C4DB5D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6" y="100006"/>
            <a:ext cx="5981021" cy="1325563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Research Questions: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C9F1DD-482D-8D42-B9F1-2D8E90389E7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8586" y="1714500"/>
            <a:ext cx="4441372" cy="44413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479158-7FCD-1547-8ED2-F2C07E50D9F7}"/>
              </a:ext>
            </a:extLst>
          </p:cNvPr>
          <p:cNvSpPr txBox="1"/>
          <p:nvPr/>
        </p:nvSpPr>
        <p:spPr>
          <a:xfrm>
            <a:off x="5478399" y="1714500"/>
            <a:ext cx="63459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pple Color Emoji" pitchFamily="2" charset="0"/>
              <a:buChar char="🚔"/>
            </a:pPr>
            <a:r>
              <a:rPr lang="en-US" sz="2400" b="1" dirty="0">
                <a:solidFill>
                  <a:srgbClr val="002060"/>
                </a:solidFill>
              </a:rPr>
              <a:t>Have accidents in DC increased or decreased over the last 10 years?</a:t>
            </a:r>
          </a:p>
          <a:p>
            <a:pPr marL="457200" indent="-457200">
              <a:buFont typeface="Apple Color Emoji" pitchFamily="2" charset="0"/>
              <a:buChar char="🚔"/>
            </a:pPr>
            <a:endParaRPr lang="en-US" sz="2400" b="1" dirty="0">
              <a:solidFill>
                <a:srgbClr val="002060"/>
              </a:solidFill>
            </a:endParaRPr>
          </a:p>
          <a:p>
            <a:pPr marL="457200" indent="-457200">
              <a:buFont typeface="Apple Color Emoji" pitchFamily="2" charset="0"/>
              <a:buChar char="🚔"/>
            </a:pPr>
            <a:r>
              <a:rPr lang="en-US" sz="2400" b="1" dirty="0">
                <a:solidFill>
                  <a:srgbClr val="002060"/>
                </a:solidFill>
              </a:rPr>
              <a:t>When do most accidents occur? At what time of day? Month? Season?</a:t>
            </a:r>
          </a:p>
          <a:p>
            <a:pPr marL="457200" indent="-457200">
              <a:buFont typeface="Apple Color Emoji" pitchFamily="2" charset="0"/>
              <a:buChar char="🚔"/>
            </a:pPr>
            <a:endParaRPr lang="en-US" sz="2400" b="1" dirty="0">
              <a:solidFill>
                <a:srgbClr val="002060"/>
              </a:solidFill>
            </a:endParaRPr>
          </a:p>
          <a:p>
            <a:pPr marL="457200" indent="-457200">
              <a:buFont typeface="Apple Color Emoji" pitchFamily="2" charset="0"/>
              <a:buChar char="🚔"/>
            </a:pPr>
            <a:r>
              <a:rPr lang="en-US" sz="2400" b="1" dirty="0">
                <a:solidFill>
                  <a:srgbClr val="002060"/>
                </a:solidFill>
              </a:rPr>
              <a:t>Where do most accidents in DC occur?</a:t>
            </a:r>
          </a:p>
          <a:p>
            <a:endParaRPr lang="en-US" sz="2400" b="1" dirty="0">
              <a:solidFill>
                <a:srgbClr val="002060"/>
              </a:solidFill>
            </a:endParaRPr>
          </a:p>
          <a:p>
            <a:pPr marL="457200" indent="-457200">
              <a:buFont typeface="Apple Color Emoji" pitchFamily="2" charset="0"/>
              <a:buChar char="🚔"/>
            </a:pPr>
            <a:r>
              <a:rPr lang="en-US" sz="2400" b="1" dirty="0">
                <a:solidFill>
                  <a:srgbClr val="002060"/>
                </a:solidFill>
              </a:rPr>
              <a:t>What accident types are most recurring?</a:t>
            </a:r>
          </a:p>
          <a:p>
            <a:pPr marL="457200" indent="-457200">
              <a:buFont typeface="Apple Color Emoji" pitchFamily="2" charset="0"/>
              <a:buChar char="🚔"/>
            </a:pPr>
            <a:endParaRPr lang="en-US" sz="2400" b="1" dirty="0">
              <a:solidFill>
                <a:srgbClr val="002060"/>
              </a:solidFill>
            </a:endParaRPr>
          </a:p>
          <a:p>
            <a:pPr marL="457200" indent="-457200">
              <a:buFont typeface="Apple Color Emoji" pitchFamily="2" charset="0"/>
              <a:buChar char="🚔"/>
            </a:pPr>
            <a:r>
              <a:rPr lang="en-US" sz="2400" b="1" dirty="0">
                <a:solidFill>
                  <a:srgbClr val="002060"/>
                </a:solidFill>
              </a:rPr>
              <a:t>What intersections are most dangerous for bikers? Pedestrians? Drivers?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24191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FE2C9-5866-DB4E-A953-747C4DB5D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6" y="100006"/>
            <a:ext cx="5062547" cy="1325563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Helvetica" pitchFamily="2" charset="0"/>
                <a:hlinkClick r:id="rId2"/>
              </a:rPr>
              <a:t>DC Wards Map</a:t>
            </a:r>
            <a:endParaRPr lang="en-US" b="1" dirty="0">
              <a:solidFill>
                <a:srgbClr val="002060"/>
              </a:solidFill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6A887D-56E0-DB40-83CD-7BCB0DC5D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83" y="85722"/>
            <a:ext cx="6908068" cy="6686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FAE430-8C92-BF43-BB8F-061B05879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071" y="1978025"/>
            <a:ext cx="24765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847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FE2C9-5866-DB4E-A953-747C4DB5D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6" y="100006"/>
            <a:ext cx="5981021" cy="1325563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Research Questions: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C9F1DD-482D-8D42-B9F1-2D8E90389E7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8586" y="1714500"/>
            <a:ext cx="4441372" cy="44413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175DD6-6EA5-EB41-A384-13B34D663363}"/>
              </a:ext>
            </a:extLst>
          </p:cNvPr>
          <p:cNvSpPr txBox="1"/>
          <p:nvPr/>
        </p:nvSpPr>
        <p:spPr>
          <a:xfrm>
            <a:off x="5349811" y="1673028"/>
            <a:ext cx="634593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pple Color Emoji" pitchFamily="2" charset="0"/>
              <a:buChar char="🚔"/>
            </a:pPr>
            <a:r>
              <a:rPr lang="en-US" sz="2400" b="1" dirty="0">
                <a:solidFill>
                  <a:srgbClr val="002060"/>
                </a:solidFill>
              </a:rPr>
              <a:t>Have accidents in DC increased over the last 10 years?</a:t>
            </a:r>
          </a:p>
          <a:p>
            <a:pPr marL="457200" indent="-457200">
              <a:buFont typeface="Apple Color Emoji" pitchFamily="2" charset="0"/>
              <a:buChar char="🚔"/>
            </a:pPr>
            <a:endParaRPr lang="en-US" sz="2400" b="1" dirty="0">
              <a:solidFill>
                <a:srgbClr val="002060"/>
              </a:solidFill>
            </a:endParaRPr>
          </a:p>
          <a:p>
            <a:pPr marL="457200" indent="-457200">
              <a:buFont typeface="Apple Color Emoji" pitchFamily="2" charset="0"/>
              <a:buChar char="🚔"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When do most accidents occur? At what time of day? Month? Season?</a:t>
            </a:r>
          </a:p>
          <a:p>
            <a:pPr marL="457200" indent="-457200">
              <a:buFont typeface="Apple Color Emoji" pitchFamily="2" charset="0"/>
              <a:buChar char="🚔"/>
            </a:pPr>
            <a:endParaRPr lang="en-US" sz="2400" b="1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pple Color Emoji" pitchFamily="2" charset="0"/>
              <a:buChar char="🚔"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Where do most accidents in DC occur?</a:t>
            </a:r>
          </a:p>
          <a:p>
            <a:pPr marL="457200" indent="-457200">
              <a:buFont typeface="Apple Color Emoji" pitchFamily="2" charset="0"/>
              <a:buChar char="🚔"/>
            </a:pPr>
            <a:endParaRPr lang="en-US" sz="2400" b="1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pple Color Emoji" pitchFamily="2" charset="0"/>
              <a:buChar char="🚔"/>
            </a:pPr>
            <a:endParaRPr lang="en-US" sz="2400" b="1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pple Color Emoji" pitchFamily="2" charset="0"/>
              <a:buChar char="🚔"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What accident types are most recurring?</a:t>
            </a:r>
          </a:p>
          <a:p>
            <a:pPr marL="457200" indent="-457200">
              <a:buFont typeface="Apple Color Emoji" pitchFamily="2" charset="0"/>
              <a:buChar char="🚔"/>
            </a:pPr>
            <a:endParaRPr lang="en-US" sz="2400" b="1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pple Color Emoji" pitchFamily="2" charset="0"/>
              <a:buChar char="🚔"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What intersections are most dangerous for bikers? Pedestrians? Drivers? </a:t>
            </a:r>
          </a:p>
        </p:txBody>
      </p:sp>
    </p:spTree>
    <p:extLst>
      <p:ext uri="{BB962C8B-B14F-4D97-AF65-F5344CB8AC3E}">
        <p14:creationId xmlns:p14="http://schemas.microsoft.com/office/powerpoint/2010/main" val="1111929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FE2C9-5866-DB4E-A953-747C4DB5D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" y="100007"/>
            <a:ext cx="3186820" cy="373821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Have accidents increased over the last 10 years?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C099EE-8278-E346-AF03-275832984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78" y="100006"/>
            <a:ext cx="8836907" cy="662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599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FE2C9-5866-DB4E-A953-747C4DB5D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" y="100007"/>
            <a:ext cx="3186820" cy="373821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Have accidents increased over the last 10 years?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01F76B-6B41-1346-B334-A2EB44B3E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036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FE2C9-5866-DB4E-A953-747C4DB5D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6" y="100006"/>
            <a:ext cx="5981021" cy="1325563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Research Questions: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C9F1DD-482D-8D42-B9F1-2D8E90389E7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8586" y="1714500"/>
            <a:ext cx="4441372" cy="44413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175DD6-6EA5-EB41-A384-13B34D663363}"/>
              </a:ext>
            </a:extLst>
          </p:cNvPr>
          <p:cNvSpPr txBox="1"/>
          <p:nvPr/>
        </p:nvSpPr>
        <p:spPr>
          <a:xfrm>
            <a:off x="5349811" y="1673028"/>
            <a:ext cx="63459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pple Color Emoji" pitchFamily="2" charset="0"/>
              <a:buChar char="🚔"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Have accidents in DC increased or decreased over the last 10 years?</a:t>
            </a:r>
          </a:p>
          <a:p>
            <a:pPr marL="457200" indent="-457200">
              <a:buFont typeface="Apple Color Emoji" pitchFamily="2" charset="0"/>
              <a:buChar char="🚔"/>
            </a:pPr>
            <a:endParaRPr lang="en-US" sz="2400" b="1" dirty="0">
              <a:solidFill>
                <a:srgbClr val="002060"/>
              </a:solidFill>
            </a:endParaRPr>
          </a:p>
          <a:p>
            <a:pPr marL="457200" indent="-457200">
              <a:buFont typeface="Apple Color Emoji" pitchFamily="2" charset="0"/>
              <a:buChar char="🚔"/>
            </a:pPr>
            <a:r>
              <a:rPr lang="en-US" sz="2400" b="1" dirty="0">
                <a:solidFill>
                  <a:srgbClr val="002060"/>
                </a:solidFill>
              </a:rPr>
              <a:t>Where do most accidents in DC occur?</a:t>
            </a:r>
          </a:p>
          <a:p>
            <a:pPr marL="457200" indent="-457200">
              <a:buFont typeface="Apple Color Emoji" pitchFamily="2" charset="0"/>
              <a:buChar char="🚔"/>
            </a:pPr>
            <a:endParaRPr lang="en-US" sz="2400" b="1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pple Color Emoji" pitchFamily="2" charset="0"/>
              <a:buChar char="🚔"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When do most accidents occur? At what time of day? Month? Season?</a:t>
            </a:r>
          </a:p>
          <a:p>
            <a:pPr marL="457200" indent="-457200">
              <a:buFont typeface="Apple Color Emoji" pitchFamily="2" charset="0"/>
              <a:buChar char="🚔"/>
            </a:pPr>
            <a:endParaRPr lang="en-US" sz="2400" b="1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pple Color Emoji" pitchFamily="2" charset="0"/>
              <a:buChar char="🚔"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What accident types are most recurring?</a:t>
            </a:r>
          </a:p>
          <a:p>
            <a:pPr marL="457200" indent="-457200">
              <a:buFont typeface="Apple Color Emoji" pitchFamily="2" charset="0"/>
              <a:buChar char="🚔"/>
            </a:pPr>
            <a:endParaRPr lang="en-US" sz="2400" b="1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pple Color Emoji" pitchFamily="2" charset="0"/>
              <a:buChar char="🚔"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What intersections are most dangerous for bikers? Pedestrians? Drivers? </a:t>
            </a:r>
          </a:p>
        </p:txBody>
      </p:sp>
    </p:spTree>
    <p:extLst>
      <p:ext uri="{BB962C8B-B14F-4D97-AF65-F5344CB8AC3E}">
        <p14:creationId xmlns:p14="http://schemas.microsoft.com/office/powerpoint/2010/main" val="2548865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D8D095-F4BE-6B45-83C8-4D5643870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99" y="1828801"/>
            <a:ext cx="11537541" cy="451176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A01F81A-8A04-F246-BA8D-EB703A1E1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6" y="100006"/>
            <a:ext cx="11649077" cy="1325563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DC City Center: </a:t>
            </a:r>
            <a:br>
              <a:rPr lang="en-US" b="1" dirty="0">
                <a:solidFill>
                  <a:srgbClr val="002060"/>
                </a:solidFill>
                <a:latin typeface="Helvetica" pitchFamily="2" charset="0"/>
              </a:rPr>
            </a:br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Most </a:t>
            </a:r>
            <a:r>
              <a:rPr lang="en-US" b="1" dirty="0" err="1">
                <a:solidFill>
                  <a:srgbClr val="002060"/>
                </a:solidFill>
                <a:latin typeface="Helvetica" pitchFamily="2" charset="0"/>
              </a:rPr>
              <a:t>Accidented</a:t>
            </a:r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 Neighborhood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294509-8735-0942-8A4B-8DB0A0CF8741}"/>
              </a:ext>
            </a:extLst>
          </p:cNvPr>
          <p:cNvSpPr txBox="1"/>
          <p:nvPr/>
        </p:nvSpPr>
        <p:spPr>
          <a:xfrm>
            <a:off x="9358313" y="442913"/>
            <a:ext cx="1673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BE UPDATED</a:t>
            </a:r>
          </a:p>
        </p:txBody>
      </p:sp>
    </p:spTree>
    <p:extLst>
      <p:ext uri="{BB962C8B-B14F-4D97-AF65-F5344CB8AC3E}">
        <p14:creationId xmlns:p14="http://schemas.microsoft.com/office/powerpoint/2010/main" val="992578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FE2C9-5866-DB4E-A953-747C4DB5D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6" y="114298"/>
            <a:ext cx="5062547" cy="1428752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Ward 2: </a:t>
            </a:r>
            <a:br>
              <a:rPr lang="en-US" b="1" dirty="0">
                <a:solidFill>
                  <a:srgbClr val="002060"/>
                </a:solidFill>
                <a:latin typeface="Helvetica" pitchFamily="2" charset="0"/>
              </a:rPr>
            </a:br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Let’s Deep Dive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C989AF-510E-AF47-993A-D26A0F2D8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059" y="1978025"/>
            <a:ext cx="2578100" cy="355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47E4BB-16B8-7B4D-93A9-B16437788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813" y="114298"/>
            <a:ext cx="6704473" cy="663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388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399</Words>
  <Application>Microsoft Macintosh PowerPoint</Application>
  <PresentationFormat>Widescreen</PresentationFormat>
  <Paragraphs>73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Apple Color Emoji</vt:lpstr>
      <vt:lpstr>Arial</vt:lpstr>
      <vt:lpstr>Calibri</vt:lpstr>
      <vt:lpstr>Calibri Light</vt:lpstr>
      <vt:lpstr>Helvetica</vt:lpstr>
      <vt:lpstr>Office Theme</vt:lpstr>
      <vt:lpstr>Geomapping Crashes  in Washington DC  GW Data Analytics Bootcamp Project 1                   </vt:lpstr>
      <vt:lpstr>Research Questions:</vt:lpstr>
      <vt:lpstr>DC Wards Map</vt:lpstr>
      <vt:lpstr>Research Questions:</vt:lpstr>
      <vt:lpstr>Have accidents increased over the last 10 years?</vt:lpstr>
      <vt:lpstr>Have accidents increased over the last 10 years?</vt:lpstr>
      <vt:lpstr>Research Questions:</vt:lpstr>
      <vt:lpstr>DC City Center:  Most Accidented Neighborhood</vt:lpstr>
      <vt:lpstr>Ward 2:  Let’s Deep Dive</vt:lpstr>
      <vt:lpstr>Research Questions:</vt:lpstr>
      <vt:lpstr>Time of Crashes in DC</vt:lpstr>
      <vt:lpstr>Research Questions:</vt:lpstr>
      <vt:lpstr>Research Questions: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18</cp:revision>
  <dcterms:created xsi:type="dcterms:W3CDTF">2018-07-19T15:12:13Z</dcterms:created>
  <dcterms:modified xsi:type="dcterms:W3CDTF">2018-07-20T00:13:34Z</dcterms:modified>
</cp:coreProperties>
</file>